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69" r:id="rId4"/>
    <p:sldId id="270" r:id="rId5"/>
    <p:sldId id="271" r:id="rId6"/>
    <p:sldId id="268" r:id="rId7"/>
    <p:sldId id="258" r:id="rId8"/>
    <p:sldId id="259" r:id="rId9"/>
    <p:sldId id="260" r:id="rId10"/>
    <p:sldId id="264" r:id="rId11"/>
    <p:sldId id="266" r:id="rId12"/>
    <p:sldId id="261" r:id="rId13"/>
    <p:sldId id="262" r:id="rId14"/>
    <p:sldId id="263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9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52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6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77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9461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56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917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78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004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7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7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703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616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795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6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37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76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9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C113035-A489-4D05-B76A-8CB4A9EA9AE5}" type="datetimeFigureOut">
              <a:rPr lang="en-US" smtClean="0"/>
              <a:t>10-Aug-18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96341FA-C37D-40D4-9BE6-01155AC43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3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chemeClr val="tx2">
                    <a:lumMod val="50000"/>
                  </a:schemeClr>
                </a:solidFill>
              </a:rPr>
              <a:t>EkoSh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</a:rPr>
              <a:t> Lite </a:t>
            </a:r>
            <a:r>
              <a:rPr lang="hi-IN" altLang="en-US" sz="4000" cap="none" dirty="0">
                <a:solidFill>
                  <a:srgbClr val="212121"/>
                </a:solidFill>
                <a:latin typeface="inherit"/>
              </a:rPr>
              <a:t>मोबाइल एपिलिकेशन</a:t>
            </a:r>
            <a:endParaRPr 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70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6501" y="46363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 smtClean="0"/>
              <a:t>पेंशन </a:t>
            </a:r>
            <a:r>
              <a:rPr lang="hi-IN" dirty="0"/>
              <a:t>माह वार विवरण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7521" y="1776481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पेंशन माह</a:t>
            </a:r>
            <a:r>
              <a:rPr lang="hi-IN" dirty="0" smtClean="0"/>
              <a:t> </a:t>
            </a:r>
            <a:r>
              <a:rPr lang="hi-IN" dirty="0"/>
              <a:t>वार का विवरण देखने के लिए निचे दिए गए प्रयोग </a:t>
            </a:r>
            <a:r>
              <a:rPr lang="hi-IN" dirty="0" smtClean="0"/>
              <a:t>करे</a:t>
            </a:r>
            <a:r>
              <a:rPr lang="en-US" dirty="0" smtClean="0"/>
              <a:t> </a:t>
            </a:r>
          </a:p>
          <a:p>
            <a:r>
              <a:rPr lang="hi-IN" dirty="0"/>
              <a:t>टेक्स्ट</a:t>
            </a:r>
            <a:r>
              <a:rPr lang="hi-IN" dirty="0" smtClean="0"/>
              <a:t> </a:t>
            </a:r>
            <a:r>
              <a:rPr lang="hi-IN" dirty="0"/>
              <a:t>बॉक्स में पी</a:t>
            </a:r>
            <a:r>
              <a:rPr lang="en-US" dirty="0"/>
              <a:t>.</a:t>
            </a:r>
            <a:r>
              <a:rPr lang="hi-IN" dirty="0"/>
              <a:t>पी</a:t>
            </a:r>
            <a:r>
              <a:rPr lang="en-US" dirty="0"/>
              <a:t>.</a:t>
            </a:r>
            <a:r>
              <a:rPr lang="hi-IN" dirty="0" smtClean="0"/>
              <a:t>ओ</a:t>
            </a:r>
            <a:r>
              <a:rPr lang="en-US" dirty="0" smtClean="0"/>
              <a:t> </a:t>
            </a:r>
            <a:r>
              <a:rPr lang="hi-IN" dirty="0"/>
              <a:t>भरे </a:t>
            </a:r>
            <a:endParaRPr lang="en-US" dirty="0" smtClean="0"/>
          </a:p>
          <a:p>
            <a:r>
              <a:rPr lang="hi-IN" dirty="0"/>
              <a:t>माह</a:t>
            </a:r>
            <a:r>
              <a:rPr lang="en-US" dirty="0" smtClean="0"/>
              <a:t> </a:t>
            </a:r>
            <a:r>
              <a:rPr lang="hi-IN" dirty="0" smtClean="0"/>
              <a:t>और</a:t>
            </a:r>
            <a:r>
              <a:rPr lang="en-US" dirty="0" smtClean="0"/>
              <a:t> </a:t>
            </a:r>
            <a:r>
              <a:rPr lang="hi-IN" dirty="0"/>
              <a:t>वर्ष सेलेक्ट </a:t>
            </a:r>
            <a:r>
              <a:rPr lang="hi-IN" dirty="0" smtClean="0"/>
              <a:t>करे</a:t>
            </a:r>
            <a:endParaRPr lang="en-US" dirty="0" smtClean="0"/>
          </a:p>
          <a:p>
            <a:r>
              <a:rPr lang="hi-IN" dirty="0"/>
              <a:t>पेंशन स्लिप देखने के लिए सर्च करे बटन को दबाय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150" y="1071015"/>
            <a:ext cx="2750697" cy="4890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150" y="1071015"/>
            <a:ext cx="2756079" cy="489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99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6501" y="46363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पेंशन स्लिप विवरण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19" y="1163525"/>
            <a:ext cx="8315460" cy="467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8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071015"/>
            <a:ext cx="2689567" cy="478145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77521" y="0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डाउनलोड</a:t>
            </a:r>
            <a:r>
              <a:rPr lang="hi-IN" dirty="0" smtClean="0"/>
              <a:t> </a:t>
            </a:r>
            <a:r>
              <a:rPr lang="hi-IN" dirty="0"/>
              <a:t>खंड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7521" y="1776481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पी</a:t>
            </a:r>
            <a:r>
              <a:rPr lang="en-US" dirty="0"/>
              <a:t>.</a:t>
            </a:r>
            <a:r>
              <a:rPr lang="hi-IN" dirty="0"/>
              <a:t>पी</a:t>
            </a:r>
            <a:r>
              <a:rPr lang="en-US" dirty="0"/>
              <a:t>.</a:t>
            </a:r>
            <a:r>
              <a:rPr lang="hi-IN" dirty="0" smtClean="0"/>
              <a:t>ओ</a:t>
            </a:r>
            <a:r>
              <a:rPr lang="en-US" dirty="0" smtClean="0"/>
              <a:t> </a:t>
            </a:r>
            <a:r>
              <a:rPr lang="hi-IN" dirty="0" smtClean="0"/>
              <a:t>का</a:t>
            </a:r>
            <a:r>
              <a:rPr lang="en-US" dirty="0" smtClean="0"/>
              <a:t> </a:t>
            </a:r>
            <a:r>
              <a:rPr lang="hi-IN" dirty="0" smtClean="0"/>
              <a:t>पी</a:t>
            </a:r>
            <a:r>
              <a:rPr lang="en-US" dirty="0" smtClean="0"/>
              <a:t>.</a:t>
            </a:r>
            <a:r>
              <a:rPr lang="hi-IN" dirty="0" smtClean="0"/>
              <a:t>डी</a:t>
            </a:r>
            <a:r>
              <a:rPr lang="en-US" dirty="0" smtClean="0"/>
              <a:t>.</a:t>
            </a:r>
            <a:r>
              <a:rPr lang="hi-IN" dirty="0" smtClean="0"/>
              <a:t>एफ</a:t>
            </a:r>
            <a:r>
              <a:rPr lang="en-US" dirty="0" smtClean="0"/>
              <a:t> </a:t>
            </a:r>
            <a:r>
              <a:rPr lang="hi-IN" dirty="0" smtClean="0"/>
              <a:t>डाउनलोड  </a:t>
            </a:r>
            <a:endParaRPr lang="en-US" dirty="0" smtClean="0"/>
          </a:p>
          <a:p>
            <a:r>
              <a:rPr lang="hi-IN" dirty="0" smtClean="0"/>
              <a:t>जी</a:t>
            </a:r>
            <a:r>
              <a:rPr lang="en-US" dirty="0" smtClean="0"/>
              <a:t>.</a:t>
            </a:r>
            <a:r>
              <a:rPr lang="hi-IN" dirty="0" smtClean="0"/>
              <a:t>पी</a:t>
            </a:r>
            <a:r>
              <a:rPr lang="en-US" dirty="0"/>
              <a:t>.</a:t>
            </a:r>
            <a:r>
              <a:rPr lang="hi-IN" dirty="0"/>
              <a:t>ओ</a:t>
            </a:r>
            <a:r>
              <a:rPr lang="en-US" dirty="0"/>
              <a:t> </a:t>
            </a:r>
            <a:r>
              <a:rPr lang="hi-IN" dirty="0"/>
              <a:t>का</a:t>
            </a:r>
            <a:r>
              <a:rPr lang="en-US" dirty="0"/>
              <a:t> </a:t>
            </a:r>
            <a:r>
              <a:rPr lang="hi-IN" dirty="0"/>
              <a:t>पी</a:t>
            </a:r>
            <a:r>
              <a:rPr lang="en-US" dirty="0"/>
              <a:t>.</a:t>
            </a:r>
            <a:r>
              <a:rPr lang="hi-IN" dirty="0"/>
              <a:t>डी</a:t>
            </a:r>
            <a:r>
              <a:rPr lang="en-US" dirty="0"/>
              <a:t>.</a:t>
            </a:r>
            <a:r>
              <a:rPr lang="hi-IN" dirty="0"/>
              <a:t>एफ</a:t>
            </a:r>
            <a:r>
              <a:rPr lang="en-US" dirty="0"/>
              <a:t> </a:t>
            </a:r>
            <a:r>
              <a:rPr lang="hi-IN" dirty="0" smtClean="0"/>
              <a:t>डाउनलोड</a:t>
            </a:r>
            <a:endParaRPr lang="en-US" dirty="0" smtClean="0"/>
          </a:p>
          <a:p>
            <a:r>
              <a:rPr lang="hi-IN" dirty="0" smtClean="0"/>
              <a:t>ई</a:t>
            </a:r>
            <a:r>
              <a:rPr lang="en-US" dirty="0" smtClean="0"/>
              <a:t>.</a:t>
            </a:r>
            <a:r>
              <a:rPr lang="hi-IN" dirty="0" smtClean="0"/>
              <a:t>पेंशनर</a:t>
            </a:r>
            <a:r>
              <a:rPr lang="en-US" dirty="0" smtClean="0"/>
              <a:t> </a:t>
            </a:r>
            <a:r>
              <a:rPr lang="hi-IN" dirty="0" smtClean="0"/>
              <a:t>कार्ड </a:t>
            </a:r>
            <a:r>
              <a:rPr lang="hi-IN" dirty="0"/>
              <a:t>डाउनलोड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071015"/>
            <a:ext cx="2725871" cy="484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9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9380" y="180304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अंतिम प्राप्त पेंशन राशि</a:t>
            </a:r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7521" y="1776481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पेंशनर का नाम </a:t>
            </a:r>
            <a:endParaRPr lang="en-US" dirty="0"/>
          </a:p>
          <a:p>
            <a:r>
              <a:rPr lang="hi-IN" dirty="0"/>
              <a:t>पेंशन </a:t>
            </a:r>
            <a:r>
              <a:rPr lang="hi-IN" dirty="0" smtClean="0"/>
              <a:t>माह/वर्ष</a:t>
            </a:r>
            <a:endParaRPr lang="en-US" dirty="0" smtClean="0"/>
          </a:p>
          <a:p>
            <a:r>
              <a:rPr lang="hi-IN" dirty="0"/>
              <a:t>भुगतान </a:t>
            </a:r>
            <a:r>
              <a:rPr lang="hi-IN" dirty="0" smtClean="0"/>
              <a:t>तिथि</a:t>
            </a:r>
            <a:endParaRPr lang="en-US" dirty="0" smtClean="0"/>
          </a:p>
          <a:p>
            <a:r>
              <a:rPr lang="hi-IN" dirty="0"/>
              <a:t>पेंशन राशि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071015"/>
            <a:ext cx="2725871" cy="48459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6" y="1071015"/>
            <a:ext cx="2730321" cy="485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9380" y="180304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जीवन प्रमाण पत्र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7521" y="1776481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जीवन प्रमाण </a:t>
            </a:r>
            <a:r>
              <a:rPr lang="hi-IN" dirty="0" smtClean="0"/>
              <a:t>पत्र</a:t>
            </a:r>
            <a:r>
              <a:rPr lang="en-US" dirty="0" smtClean="0"/>
              <a:t> </a:t>
            </a:r>
            <a:r>
              <a:rPr lang="hi-IN" dirty="0"/>
              <a:t>पोर्टल ओपन करे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6" y="1071015"/>
            <a:ext cx="2730321" cy="48539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150" y="1071015"/>
            <a:ext cx="2750697" cy="48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169" y="2370043"/>
            <a:ext cx="10364451" cy="1596177"/>
          </a:xfrm>
        </p:spPr>
        <p:txBody>
          <a:bodyPr/>
          <a:lstStyle/>
          <a:p>
            <a:r>
              <a:rPr lang="hi-IN" dirty="0" smtClean="0"/>
              <a:t>धन्यवाद्</a:t>
            </a:r>
            <a:r>
              <a:rPr lang="en-US" dirty="0" smtClean="0"/>
              <a:t>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3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06345"/>
            <a:ext cx="10364451" cy="1596177"/>
          </a:xfrm>
        </p:spPr>
        <p:txBody>
          <a:bodyPr/>
          <a:lstStyle/>
          <a:p>
            <a:r>
              <a:rPr lang="hi-IN" altLang="en-US" cap="none" dirty="0">
                <a:solidFill>
                  <a:srgbClr val="212121"/>
                </a:solidFill>
                <a:latin typeface="inherit"/>
              </a:rPr>
              <a:t>मॉड्यूल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i-IN" dirty="0"/>
              <a:t>पेंशनर</a:t>
            </a:r>
            <a:r>
              <a:rPr lang="en-US" dirty="0" smtClean="0"/>
              <a:t> </a:t>
            </a:r>
            <a:r>
              <a:rPr lang="hi-IN" dirty="0"/>
              <a:t>कॉर्नर</a:t>
            </a:r>
            <a:endParaRPr lang="en-US" dirty="0"/>
          </a:p>
          <a:p>
            <a:r>
              <a:rPr lang="hi-IN" dirty="0"/>
              <a:t>कर्मचारी</a:t>
            </a:r>
            <a:r>
              <a:rPr lang="en-US" dirty="0" smtClean="0"/>
              <a:t> </a:t>
            </a:r>
            <a:r>
              <a:rPr lang="hi-IN" dirty="0"/>
              <a:t>कॉर्नर</a:t>
            </a:r>
            <a:r>
              <a:rPr lang="en-US" dirty="0" smtClean="0"/>
              <a:t> </a:t>
            </a:r>
          </a:p>
          <a:p>
            <a:r>
              <a:rPr lang="hi-IN" dirty="0"/>
              <a:t>इ-चालान कॉर्नर</a:t>
            </a:r>
            <a:endParaRPr lang="en-US" dirty="0" smtClean="0"/>
          </a:p>
          <a:p>
            <a:r>
              <a:rPr lang="hi-IN" dirty="0"/>
              <a:t>वेंडर कॉर्नर</a:t>
            </a: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2" y="1004434"/>
            <a:ext cx="2692555" cy="478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6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1277" y="345384"/>
            <a:ext cx="10364451" cy="1596177"/>
          </a:xfrm>
        </p:spPr>
        <p:txBody>
          <a:bodyPr/>
          <a:lstStyle/>
          <a:p>
            <a:r>
              <a:rPr lang="hi-IN" dirty="0"/>
              <a:t>कर्मचारी</a:t>
            </a:r>
            <a:r>
              <a:rPr lang="en-US" dirty="0"/>
              <a:t> </a:t>
            </a:r>
            <a:r>
              <a:rPr lang="hi-IN" dirty="0"/>
              <a:t>कॉर्नर</a:t>
            </a:r>
            <a:endParaRPr lang="en-US" dirty="0"/>
          </a:p>
        </p:txBody>
      </p:sp>
      <p:pic>
        <p:nvPicPr>
          <p:cNvPr id="6" name="Picture 5" descr="Screenshot_20180706-13455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9236" y="1453453"/>
            <a:ext cx="2438400" cy="4120140"/>
          </a:xfrm>
          <a:prstGeom prst="rect">
            <a:avLst/>
          </a:prstGeom>
        </p:spPr>
      </p:pic>
      <p:pic>
        <p:nvPicPr>
          <p:cNvPr id="7" name="Picture 6" descr="Screenshot_20180706-13532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41225" y="1426907"/>
            <a:ext cx="2438402" cy="414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8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i-IN" dirty="0"/>
              <a:t>इ-चालान कॉर्नर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762" y="1416605"/>
            <a:ext cx="2525483" cy="4489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703" y="1416605"/>
            <a:ext cx="2525484" cy="448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2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887" y="689769"/>
            <a:ext cx="10364451" cy="1596177"/>
          </a:xfrm>
        </p:spPr>
        <p:txBody>
          <a:bodyPr/>
          <a:lstStyle/>
          <a:p>
            <a:r>
              <a:rPr lang="hi-IN" dirty="0"/>
              <a:t>वेंडर कॉर्नर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7" y="1256585"/>
            <a:ext cx="2572986" cy="4574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73" y="1256585"/>
            <a:ext cx="2703537" cy="468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34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3775" y="283667"/>
            <a:ext cx="10364451" cy="1596177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 smtClean="0"/>
              <a:t>पेंशनर</a:t>
            </a:r>
            <a:r>
              <a:rPr lang="en-US" dirty="0" smtClean="0"/>
              <a:t> </a:t>
            </a:r>
            <a:r>
              <a:rPr lang="hi-IN" dirty="0"/>
              <a:t>कॉर्नर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90400" y="1879844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पेंशनर लॉगिन</a:t>
            </a:r>
            <a:endParaRPr lang="en-US" dirty="0" smtClean="0"/>
          </a:p>
          <a:p>
            <a:r>
              <a:rPr lang="hi-IN" dirty="0" smtClean="0"/>
              <a:t>लॉगिन</a:t>
            </a:r>
            <a:r>
              <a:rPr lang="en-US" dirty="0" smtClean="0"/>
              <a:t> </a:t>
            </a:r>
            <a:r>
              <a:rPr lang="hi-IN" dirty="0"/>
              <a:t>करने के लिए </a:t>
            </a:r>
            <a:r>
              <a:rPr lang="hi-IN" dirty="0" smtClean="0"/>
              <a:t>अपना</a:t>
            </a:r>
            <a:r>
              <a:rPr lang="en-US" dirty="0" smtClean="0"/>
              <a:t> PPO </a:t>
            </a:r>
            <a:r>
              <a:rPr lang="hi-IN" dirty="0"/>
              <a:t>या </a:t>
            </a:r>
            <a:r>
              <a:rPr lang="en-US" dirty="0" smtClean="0"/>
              <a:t>EMP CODE </a:t>
            </a:r>
            <a:r>
              <a:rPr lang="hi-IN" dirty="0"/>
              <a:t>डाल </a:t>
            </a:r>
            <a:r>
              <a:rPr lang="hi-IN" dirty="0" smtClean="0"/>
              <a:t>कर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    PROCEED </a:t>
            </a:r>
            <a:r>
              <a:rPr lang="hi-IN" dirty="0"/>
              <a:t>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|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hi-IN" dirty="0"/>
              <a:t>इसके बाद आपके रजिस्टरड मोबाइल नंबर </a:t>
            </a:r>
            <a:r>
              <a:rPr lang="hi-IN" dirty="0" smtClean="0"/>
              <a:t>पर</a:t>
            </a:r>
            <a:r>
              <a:rPr lang="en-US" dirty="0" smtClean="0"/>
              <a:t> OTP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</a:t>
            </a:r>
            <a:r>
              <a:rPr lang="hi-IN" dirty="0" smtClean="0"/>
              <a:t>आएगा</a:t>
            </a:r>
            <a:r>
              <a:rPr lang="en-US" dirty="0" smtClean="0"/>
              <a:t>, OTP </a:t>
            </a:r>
            <a:r>
              <a:rPr lang="hi-IN" dirty="0"/>
              <a:t>डाल </a:t>
            </a:r>
            <a:r>
              <a:rPr lang="hi-IN" dirty="0" smtClean="0"/>
              <a:t>कर</a:t>
            </a:r>
            <a:r>
              <a:rPr lang="en-US" dirty="0" smtClean="0"/>
              <a:t> VERIFY </a:t>
            </a:r>
            <a:r>
              <a:rPr lang="hi-IN" dirty="0"/>
              <a:t>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|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hi-IN" dirty="0"/>
              <a:t>जिनका मोबाइल नंबर रजिस्टर नहीं </a:t>
            </a:r>
            <a:r>
              <a:rPr lang="hi-IN" dirty="0" smtClean="0"/>
              <a:t>है</a:t>
            </a:r>
            <a:r>
              <a:rPr lang="en-US" dirty="0" smtClean="0"/>
              <a:t> </a:t>
            </a:r>
            <a:r>
              <a:rPr lang="hi-IN" dirty="0" smtClean="0"/>
              <a:t>उनको 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</a:t>
            </a:r>
            <a:r>
              <a:rPr lang="hi-IN" dirty="0" smtClean="0"/>
              <a:t>अपना</a:t>
            </a:r>
            <a:r>
              <a:rPr lang="en-US" dirty="0" smtClean="0"/>
              <a:t> PPO </a:t>
            </a:r>
            <a:r>
              <a:rPr lang="hi-IN" dirty="0" smtClean="0"/>
              <a:t>नंबर</a:t>
            </a:r>
            <a:r>
              <a:rPr lang="en-US" dirty="0" smtClean="0"/>
              <a:t> </a:t>
            </a:r>
            <a:r>
              <a:rPr lang="hi-IN" dirty="0"/>
              <a:t>या</a:t>
            </a:r>
            <a:r>
              <a:rPr lang="en-US" dirty="0" smtClean="0"/>
              <a:t>  </a:t>
            </a:r>
            <a:r>
              <a:rPr lang="en-US" dirty="0" err="1" smtClean="0"/>
              <a:t>employyeE</a:t>
            </a:r>
            <a:r>
              <a:rPr lang="en-US" dirty="0" smtClean="0"/>
              <a:t> </a:t>
            </a:r>
            <a:r>
              <a:rPr lang="hi-IN" dirty="0"/>
              <a:t>कोड के साथ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hi-IN" dirty="0" smtClean="0"/>
              <a:t>जन्म </a:t>
            </a:r>
            <a:r>
              <a:rPr lang="hi-IN" dirty="0"/>
              <a:t>तिथि डालना </a:t>
            </a:r>
            <a:r>
              <a:rPr lang="hi-IN" dirty="0" smtClean="0"/>
              <a:t>होगा</a:t>
            </a:r>
            <a:r>
              <a:rPr lang="en-US" dirty="0" smtClean="0"/>
              <a:t>|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example : employee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code+Date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of Birth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861" y="1228470"/>
            <a:ext cx="2665927" cy="4739426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639" y="1236303"/>
            <a:ext cx="2660101" cy="4729070"/>
          </a:xfrm>
        </p:spPr>
      </p:pic>
    </p:spTree>
    <p:extLst>
      <p:ext uri="{BB962C8B-B14F-4D97-AF65-F5344CB8AC3E}">
        <p14:creationId xmlns:p14="http://schemas.microsoft.com/office/powerpoint/2010/main" val="391267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83667"/>
            <a:ext cx="10364451" cy="1596177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 smtClean="0"/>
              <a:t>पेंशनर</a:t>
            </a:r>
            <a:r>
              <a:rPr lang="en-US" dirty="0" smtClean="0"/>
              <a:t> </a:t>
            </a:r>
            <a:r>
              <a:rPr lang="hi-IN" dirty="0"/>
              <a:t>कॉर्नर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910" y="1081755"/>
            <a:ext cx="2660102" cy="472907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90400" y="1879844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पेंशनर प्रोफाइल </a:t>
            </a:r>
            <a:endParaRPr lang="en-US" dirty="0" smtClean="0"/>
          </a:p>
          <a:p>
            <a:pPr>
              <a:spcBef>
                <a:spcPts val="0"/>
              </a:spcBef>
            </a:pPr>
            <a:r>
              <a:rPr lang="hi-IN" dirty="0"/>
              <a:t>पासवर्ड रिसेट करने के </a:t>
            </a:r>
            <a:r>
              <a:rPr lang="hi-IN" dirty="0" smtClean="0"/>
              <a:t>लिए</a:t>
            </a:r>
            <a:r>
              <a:rPr lang="en-US" dirty="0" smtClean="0"/>
              <a:t>        </a:t>
            </a:r>
            <a:r>
              <a:rPr lang="hi-IN" dirty="0"/>
              <a:t>आइकॉन पर क्लिक करके पुराण 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</a:t>
            </a:r>
            <a:r>
              <a:rPr lang="hi-IN" dirty="0" smtClean="0"/>
              <a:t>और </a:t>
            </a:r>
            <a:r>
              <a:rPr lang="hi-IN" dirty="0"/>
              <a:t>नया पासवर्ड दाल कर सबमिट करे</a:t>
            </a:r>
            <a:r>
              <a:rPr lang="en-US" dirty="0" smtClean="0"/>
              <a:t> |</a:t>
            </a:r>
          </a:p>
          <a:p>
            <a:r>
              <a:rPr lang="hi-IN" dirty="0"/>
              <a:t>प्रकरण की </a:t>
            </a:r>
            <a:r>
              <a:rPr lang="hi-IN" dirty="0" smtClean="0"/>
              <a:t>स्थिति</a:t>
            </a:r>
            <a:endParaRPr lang="en-US" dirty="0" smtClean="0"/>
          </a:p>
          <a:p>
            <a:r>
              <a:rPr lang="hi-IN" dirty="0"/>
              <a:t>पेंशन माह वार </a:t>
            </a:r>
            <a:r>
              <a:rPr lang="hi-IN" dirty="0" smtClean="0"/>
              <a:t>विवरण</a:t>
            </a:r>
            <a:endParaRPr lang="en-US" dirty="0" smtClean="0"/>
          </a:p>
          <a:p>
            <a:r>
              <a:rPr lang="hi-IN" dirty="0"/>
              <a:t>डाउनलोड </a:t>
            </a:r>
            <a:r>
              <a:rPr lang="hi-IN" dirty="0" smtClean="0"/>
              <a:t>करे</a:t>
            </a:r>
            <a:r>
              <a:rPr lang="en-US" dirty="0" smtClean="0"/>
              <a:t> (PPO,GPO,ID Card)</a:t>
            </a:r>
          </a:p>
          <a:p>
            <a:r>
              <a:rPr lang="hi-IN" dirty="0"/>
              <a:t>अंतिम प्राप्त पेंशन </a:t>
            </a:r>
            <a:r>
              <a:rPr lang="hi-IN" dirty="0" smtClean="0"/>
              <a:t>राशि</a:t>
            </a:r>
            <a:endParaRPr lang="en-US" dirty="0" smtClean="0"/>
          </a:p>
          <a:p>
            <a:r>
              <a:rPr lang="hi-IN" dirty="0"/>
              <a:t>जीवन प्रमाण </a:t>
            </a:r>
            <a:r>
              <a:rPr lang="hi-IN" dirty="0" smtClean="0"/>
              <a:t>पत्र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535" y="2233051"/>
            <a:ext cx="508403" cy="50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0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26654" y="103363"/>
            <a:ext cx="10364451" cy="1596177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पेंशनर प्रोफाइल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910" y="1081755"/>
            <a:ext cx="2660102" cy="4729070"/>
          </a:xfr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90400" y="1879844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पेंशनर कर्मचारी कोड </a:t>
            </a:r>
            <a:endParaRPr lang="en-US" dirty="0" smtClean="0"/>
          </a:p>
          <a:p>
            <a:r>
              <a:rPr lang="hi-IN" dirty="0"/>
              <a:t>पेंशनर का नाम </a:t>
            </a:r>
            <a:endParaRPr lang="en-US" dirty="0" smtClean="0"/>
          </a:p>
          <a:p>
            <a:r>
              <a:rPr lang="hi-IN" dirty="0" smtClean="0"/>
              <a:t>एम</a:t>
            </a:r>
            <a:r>
              <a:rPr lang="en-US" dirty="0" smtClean="0"/>
              <a:t> . </a:t>
            </a:r>
            <a:r>
              <a:rPr lang="hi-IN" dirty="0" smtClean="0"/>
              <a:t>आई</a:t>
            </a:r>
            <a:r>
              <a:rPr lang="en-US" dirty="0" smtClean="0"/>
              <a:t> . </a:t>
            </a:r>
            <a:r>
              <a:rPr lang="hi-IN" dirty="0" smtClean="0"/>
              <a:t>आर</a:t>
            </a:r>
            <a:r>
              <a:rPr lang="en-US" dirty="0" smtClean="0"/>
              <a:t> </a:t>
            </a:r>
            <a:r>
              <a:rPr lang="hi-IN" dirty="0"/>
              <a:t>नंबर </a:t>
            </a:r>
            <a:endParaRPr lang="en-US" dirty="0" smtClean="0"/>
          </a:p>
          <a:p>
            <a:r>
              <a:rPr lang="hi-IN" dirty="0" smtClean="0"/>
              <a:t>पी</a:t>
            </a:r>
            <a:r>
              <a:rPr lang="en-US" dirty="0" smtClean="0"/>
              <a:t>.</a:t>
            </a:r>
            <a:r>
              <a:rPr lang="hi-IN" dirty="0" smtClean="0"/>
              <a:t>पी</a:t>
            </a:r>
            <a:r>
              <a:rPr lang="en-US" dirty="0" smtClean="0"/>
              <a:t>.</a:t>
            </a:r>
            <a:r>
              <a:rPr lang="hi-IN" dirty="0" smtClean="0"/>
              <a:t>ओ नंबर </a:t>
            </a:r>
            <a:endParaRPr lang="en-US" dirty="0" smtClean="0"/>
          </a:p>
          <a:p>
            <a:r>
              <a:rPr lang="hi-IN" dirty="0"/>
              <a:t>नॉमिनी  </a:t>
            </a:r>
            <a:r>
              <a:rPr lang="hi-IN" dirty="0" smtClean="0"/>
              <a:t>विवरण</a:t>
            </a:r>
            <a:endParaRPr lang="en-US" dirty="0" smtClean="0"/>
          </a:p>
          <a:p>
            <a:r>
              <a:rPr lang="hi-IN" dirty="0"/>
              <a:t>पद का </a:t>
            </a:r>
            <a:r>
              <a:rPr lang="hi-IN" dirty="0" smtClean="0"/>
              <a:t>नाम</a:t>
            </a:r>
            <a:endParaRPr lang="en-US" dirty="0" smtClean="0"/>
          </a:p>
          <a:p>
            <a:r>
              <a:rPr lang="hi-IN" dirty="0"/>
              <a:t>आदि पेंशनर विवरण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112659"/>
            <a:ext cx="2642719" cy="469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26654" y="103363"/>
            <a:ext cx="10364451" cy="1596177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hi-IN" dirty="0"/>
              <a:t>प्रकरण की स्थिति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0400" y="1879844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 smtClean="0"/>
              <a:t>पेंशनर </a:t>
            </a:r>
            <a:r>
              <a:rPr lang="hi-IN" dirty="0"/>
              <a:t>का नाम </a:t>
            </a:r>
            <a:endParaRPr lang="en-US" dirty="0" smtClean="0"/>
          </a:p>
          <a:p>
            <a:r>
              <a:rPr lang="hi-IN" dirty="0"/>
              <a:t>कोषालय </a:t>
            </a:r>
            <a:r>
              <a:rPr lang="hi-IN" dirty="0" smtClean="0"/>
              <a:t>कोड</a:t>
            </a:r>
            <a:endParaRPr lang="en-US" dirty="0" smtClean="0"/>
          </a:p>
          <a:p>
            <a:r>
              <a:rPr lang="hi-IN" dirty="0"/>
              <a:t>प्रकरण की स्थिति </a:t>
            </a:r>
            <a:endParaRPr lang="en-US" dirty="0" smtClean="0"/>
          </a:p>
          <a:p>
            <a:r>
              <a:rPr lang="hi-IN" dirty="0"/>
              <a:t>कोषालय का </a:t>
            </a:r>
            <a:r>
              <a:rPr lang="hi-IN" dirty="0" smtClean="0"/>
              <a:t>नाम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112659"/>
            <a:ext cx="2642719" cy="46981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6" y="1071015"/>
            <a:ext cx="2689567" cy="47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229</TotalTime>
  <Words>249</Words>
  <Application>Microsoft Office PowerPoint</Application>
  <PresentationFormat>Widescreen</PresentationFormat>
  <Paragraphs>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inherit</vt:lpstr>
      <vt:lpstr>Mangal</vt:lpstr>
      <vt:lpstr>Tw Cen MT</vt:lpstr>
      <vt:lpstr>Droplet</vt:lpstr>
      <vt:lpstr>EkoSh Lite मोबाइल एपिलिकेशन</vt:lpstr>
      <vt:lpstr>मॉड्यूल</vt:lpstr>
      <vt:lpstr>कर्मचारी कॉर्नर</vt:lpstr>
      <vt:lpstr>इ-चालान कॉर्नर </vt:lpstr>
      <vt:lpstr>वेंडर कॉर्नर </vt:lpstr>
      <vt:lpstr> पेंशनर कॉर्नर  </vt:lpstr>
      <vt:lpstr> पेंशनर कॉर्नर  </vt:lpstr>
      <vt:lpstr> पेंशनर प्रोफाइल </vt:lpstr>
      <vt:lpstr> प्रकरण की स्थिति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धन्यवाद्….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EkoSh Lite Application</dc:title>
  <dc:creator>nic101</dc:creator>
  <cp:lastModifiedBy>nic101</cp:lastModifiedBy>
  <cp:revision>18</cp:revision>
  <dcterms:created xsi:type="dcterms:W3CDTF">2018-07-17T08:15:53Z</dcterms:created>
  <dcterms:modified xsi:type="dcterms:W3CDTF">2018-08-10T07:08:31Z</dcterms:modified>
</cp:coreProperties>
</file>